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58"/>
  </p:notesMasterIdLst>
  <p:sldIdLst>
    <p:sldId id="331" r:id="rId2"/>
    <p:sldId id="480" r:id="rId3"/>
    <p:sldId id="463" r:id="rId4"/>
    <p:sldId id="644" r:id="rId5"/>
    <p:sldId id="643" r:id="rId6"/>
    <p:sldId id="645" r:id="rId7"/>
    <p:sldId id="646" r:id="rId8"/>
    <p:sldId id="647" r:id="rId9"/>
    <p:sldId id="648" r:id="rId10"/>
    <p:sldId id="649" r:id="rId11"/>
    <p:sldId id="650" r:id="rId12"/>
    <p:sldId id="651" r:id="rId13"/>
    <p:sldId id="652" r:id="rId14"/>
    <p:sldId id="653" r:id="rId15"/>
    <p:sldId id="654" r:id="rId16"/>
    <p:sldId id="655" r:id="rId17"/>
    <p:sldId id="656" r:id="rId18"/>
    <p:sldId id="560" r:id="rId19"/>
    <p:sldId id="561" r:id="rId20"/>
    <p:sldId id="600" r:id="rId21"/>
    <p:sldId id="639" r:id="rId22"/>
    <p:sldId id="568" r:id="rId23"/>
    <p:sldId id="569" r:id="rId24"/>
    <p:sldId id="756" r:id="rId25"/>
    <p:sldId id="570" r:id="rId26"/>
    <p:sldId id="571" r:id="rId27"/>
    <p:sldId id="766" r:id="rId28"/>
    <p:sldId id="757" r:id="rId29"/>
    <p:sldId id="572" r:id="rId30"/>
    <p:sldId id="765" r:id="rId31"/>
    <p:sldId id="573" r:id="rId32"/>
    <p:sldId id="574" r:id="rId33"/>
    <p:sldId id="767" r:id="rId34"/>
    <p:sldId id="575" r:id="rId35"/>
    <p:sldId id="768" r:id="rId36"/>
    <p:sldId id="576" r:id="rId37"/>
    <p:sldId id="577" r:id="rId38"/>
    <p:sldId id="578" r:id="rId39"/>
    <p:sldId id="579" r:id="rId40"/>
    <p:sldId id="602" r:id="rId41"/>
    <p:sldId id="603" r:id="rId42"/>
    <p:sldId id="607" r:id="rId43"/>
    <p:sldId id="608" r:id="rId44"/>
    <p:sldId id="609" r:id="rId45"/>
    <p:sldId id="758" r:id="rId46"/>
    <p:sldId id="610" r:id="rId47"/>
    <p:sldId id="611" r:id="rId48"/>
    <p:sldId id="759" r:id="rId49"/>
    <p:sldId id="612" r:id="rId50"/>
    <p:sldId id="772" r:id="rId51"/>
    <p:sldId id="773" r:id="rId52"/>
    <p:sldId id="774" r:id="rId53"/>
    <p:sldId id="775" r:id="rId54"/>
    <p:sldId id="776" r:id="rId55"/>
    <p:sldId id="777" r:id="rId56"/>
    <p:sldId id="778"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86374" autoAdjust="0"/>
  </p:normalViewPr>
  <p:slideViewPr>
    <p:cSldViewPr>
      <p:cViewPr varScale="1">
        <p:scale>
          <a:sx n="88" d="100"/>
          <a:sy n="88" d="100"/>
        </p:scale>
        <p:origin x="127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5/5/2019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3475795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3136053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735665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28372340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42442546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18230189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4470704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25932317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22120195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18035186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18035186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1976509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33155623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17890647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33383904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42281677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54</a:t>
            </a:fld>
            <a:endParaRPr lang="en-US" dirty="0"/>
          </a:p>
        </p:txBody>
      </p:sp>
    </p:spTree>
    <p:extLst>
      <p:ext uri="{BB962C8B-B14F-4D97-AF65-F5344CB8AC3E}">
        <p14:creationId xmlns:p14="http://schemas.microsoft.com/office/powerpoint/2010/main" val="24215025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55</a:t>
            </a:fld>
            <a:endParaRPr lang="en-US" dirty="0"/>
          </a:p>
        </p:txBody>
      </p:sp>
    </p:spTree>
    <p:extLst>
      <p:ext uri="{BB962C8B-B14F-4D97-AF65-F5344CB8AC3E}">
        <p14:creationId xmlns:p14="http://schemas.microsoft.com/office/powerpoint/2010/main" val="5341473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56</a:t>
            </a:fld>
            <a:endParaRPr lang="en-US" dirty="0"/>
          </a:p>
        </p:txBody>
      </p:sp>
    </p:spTree>
    <p:extLst>
      <p:ext uri="{BB962C8B-B14F-4D97-AF65-F5344CB8AC3E}">
        <p14:creationId xmlns:p14="http://schemas.microsoft.com/office/powerpoint/2010/main" val="1554808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5/5/2019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5/5/2019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692696"/>
            <a:ext cx="792088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س7)آيا تراشيدن ريش با تيغ يا چيزي مثل تيغ و باقي‌گذاشتن مقداري از موي چانه، از نظر شرعي در عدم صلاحيت استخدامي شخص تا چه‌اندازه مؤثر مي‌باشد؟                                                                                                ج) باقي‌گذاشتن مقداري از موي چانه و تراشيدن بقية ريش، مصداق ريش تراشي بوده که بنا بر احتياط حرام است ومی تواند از عدم صلاحیت اخلاقی فرد درامر گزینش حکایت کند.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465639"/>
            <a:ext cx="828092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2/1-صداقت ودرستکاری                                                                                                               س8)اگر داوطلب از روي ناآگاهي در تعرفة ثبتِ نام حقيقت را كتمان نمايد و سپس به آن اعتراف كند، استخدام او  چه حکمی دارد؟                                                                                                                                           ج) درصورتي‌كه به هر دليل صداقت داوطلب احراز نشود، مانع استخدام اوست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س9)آيا فريب‌كاري و كتمان واقعيت داوطلبان استخدام هنگام گزينش ویا تقلّب آنان در آزمون استخدامي موجب عدم صلاحيت آن‌ها مي‌گردد؟                                                                                                                                         ج: تقلب در آزمون‌ها و كسب نمره از طريق تقلّب حرام است. فرد فريب‌كار و متقلب، غيرقابل اعتماد و فاقد صلاحيت استخدام مي­باشد.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475656" y="1196752"/>
            <a:ext cx="655272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س10)آيا تقلب، دروغ و فريب در معامله براي دست‌يابي به سود مالي يا علمي بيشتر موجب عدم صلاحيت استخدام داوطلبان مي‌شود؟                                                                                                                                               ج) دروغ و فريب و تقلّب در معاملات جايز نيست، هرچند طرف مقابل غيرمسلمان باشد. چنين فردي غيرقابل اعتماد و فاقد صلاحيت جذب مي‌باشد.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403648" y="877584"/>
            <a:ext cx="691276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3/1-گرایشات صحیح سیاسی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س11)افرادي كه قبلاً به‌دليل عدم بصيرت يك‌سري گرايش‌هاي سياسي به جرياناتي مثل جريان فتنه يا جريان انحراف داشته‌اند، ولي در حال حاضر اصلاح شده‌اند، آيا استخدام اين‌ها جايز است؟                                                                  ج: ملاك جذب احراز صلاحيت واقعي داوطلب برابر با معيار و ضوابط مربوط براي گزينشگر است كه دراين‌مورد بايد با اصلاح جدي و عملي، هيچ شبهه‌اي باقي نمانده 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511739"/>
            <a:ext cx="809429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س12)عدم صلاحيت خانوادگي داوطلب استخدام از جهات سياسي يا اخلاقي(در غير موارد امنيتي) بدون اينكه روي آن شخص تأثيرگذار باشد و حتي شخص داوطلب كه واقعاً داراي صلاحيت است منتقد خانواده‌اش باشد، شرعاً تا چه حد در ردّ او تأثيرگذار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به ميزان تأثير سوءِ شهرت خانواده در اين موارد بر موقعيت اجتماعي فرد و ميزان تأثيرپذيري وي از خانواده بستگي دارد؛ درهرحال مقررات مربوط بايد رعايت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27584" y="620688"/>
            <a:ext cx="763284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4/1-تقید به واجبات دینی                                                                                                            س13)برخي داوطلبان استخدامي، تقيد به واجبات ديني قابل قبولی ندارند، تکلیف چیست؟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بر فرض احراز عدم صلاحيت قانوني داوطلبان توسط مسئول مربوط، در اين مرحله ردّ صلاحيت وي اشكال ندارد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1511739"/>
            <a:ext cx="783314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5/1- مراعات ضوابط ومقررات قانونی ودینی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س14)آيا استفادة پاسداران پيماني و غيرقطعي و بسيجيان عادي و فعال از ماهواره موجب عدم صلاحيت آنان در گزينش مي‌گردد؟                                                                                                                                                          ج) چون استفاده از آنتن‌هاي ماهواره‌اي زمينة دريافت برنامه‌هاي حرام را كاملاً فراهم مي‌كند و منع قانوني دارد و نيز موجب سوءِ شهرت دارندگان آن خواهد بود، گزينش افرادي كه از چنين برنامه‌هاي ماهواره‌اي استفاده مي‌كنند، جايز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679470"/>
            <a:ext cx="7994650"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س15)با توجه به گسترش فعاليت در شبكه هاي اجتماعي (فيس بوك، واتس آپ، ونظیرآنها) بعضي از داوطلبين سپاه نيز در شبكه هاي مزبور عضويت دارند ،حکم جذب آنها چیست؟                                                                                  ج)استفاده مشروع و مفيد از ابزار و تجهيزات پيشرفته و تكنولوژي جديد، في نفسه اشكال ندارد، ولي در صورت وجود مفسده و خوف وقوع در حرام استفاده جايز نيست،وجذب این گونه افرادبستگی به مقررات مربوطه 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238493"/>
            <a:ext cx="8402593"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6/1-وضعیت مطلوب فعلی داوطلب</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س16)داوطلب استخدامي به جهت ارتكاب تخلف اداري توبيخ و تنبيه گرديد، آيا از نظر شرعي جايز است كه مسئولان پاسخ‌گويي به استعلامات بعد از چند سال همين مورد را ملاك ردّ صلاحيت فرد قرار دهند؟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ميزان در اين موارد صلاحيت فعلي افراد است؛ لذا اگر داوطلب، وضعيت تثبيت‌شدة سالمي دارد، نبايد به‌خاطر تخلفات گذشته از حقوق فعلي محروم گردد و چنانچه دراين‌خصوص مقرراتي وجود دارد بايد تبعيت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304058"/>
            <a:ext cx="8472410"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س17)در</a:t>
            </a:r>
            <a:r>
              <a:rPr lang="fa-IR" dirty="0"/>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خصوص منتخبين بدو استخدام كه قبل از جذب و گزينش در سپاه اقدام به خالكوبي بر روي بدن خود نموده اند ، و با توجه به اينكه ضابطه خاصي تاكنون ابلاغ نشده است . خواهشمند است اعلام فرماييد تكليف چنين افرادي چيست ؟ ج)ميزان در گزينش ،حال فعلي افراد است و كساني كه در سابق مرتكب بعضي نارواهائي شده اند ولي فعلا به عادت و اخلاق صحيح برگشته اند ،گزینش آنها بلامانع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س18)باتوجه‌به اينكه اكثر داوطلبان استخدام در نيرو‌هاي مسلح در بدو گزينش مجرد مي‌باشند و پس از استخدام ازدواج مي‌كنند، چه تضميني هست كه همسر آيندة آنان پايبند به ضوابط و حدود قوانين نيروهاي مسلح باشد؟                              ج)در استخدام صلاحيت فعلي افراد ملاك است و افراد بعد از استخدام نيز بايد به ضوابط و مقررات سازمان پايبند باشند</a:t>
            </a:r>
            <a:r>
              <a:rPr lang="fa-IR" dirty="0"/>
              <a:t>.</a:t>
            </a:r>
            <a:endParaRPr lang="en-US" dirty="0"/>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617043"/>
            <a:ext cx="8352928"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س19)حکم استخدام داوطلبي كه اسناد، مدارك و عكس او همگي نشان از عدم رعايت حدود شرعي محاسن توسط اوست، ولي اظهارات منابع بيانگر وضعيت مناسب وي بهتر از اسناد و مدارك موجود است، چیست؟                                                ج) استخدام بايد با احراز صلاحيت براساس مقررات و حجت شرعي باشد و در صورت تعارض مستندات و وجود ابهام در شايستگي فرد، بايد تا رفع ابهام تحقيق از منابع جديد ادامه يابد.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778607"/>
            <a:ext cx="8208912"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1/7-سلامت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جسمی وروانی داوطلب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س20)فرد بسيجي فعال در يكي از رده هاي سپاه قرار است تبديل عضويت به پيماني شود لكن نامبرده در طول مدت خدمت به دليل داشتن روحيه وسواسي بيشتر وقت خود را صرف نظافت و وضو گرفتن در وقت اداري مي گذراند.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ج)با توجه به بند (ح) شرايط عمومي استخدام قانون مقررات استخدامي سپاه پاسداران مبني بر داشتن سلامت و توانايي جسمي و رواني متناسب با خدمت مورد نياز ، فرض مورد سوال فاقد شرط مذكور است و شرايط لازم جهت استخدام و تبديل عضويت را ندارد و تبديل عضويت ايشان به صلاح سپاه پاسداران نمي 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2" end="2"/>
                                            </p:txEl>
                                          </p:spTgt>
                                        </p:tgtEl>
                                        <p:attrNameLst>
                                          <p:attrName>style.visibility</p:attrName>
                                        </p:attrNameLst>
                                      </p:cBhvr>
                                      <p:to>
                                        <p:strVal val="visible"/>
                                      </p:to>
                                    </p:set>
                                    <p:anim calcmode="lin" valueType="num">
                                      <p:cBhvr additive="base">
                                        <p:cTn id="19"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77609"/>
            <a:ext cx="799288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1/8-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فقدان سوءسابقه</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س21)محدودة سوءِ شهرت يك داوطلبِ استخدام كه از نظر شرعي مانع جذب اوست تا چه حد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سوءِ شهرتي كه در جذب، اشتغال و به‌كارگيري آيندة فرد محدويتي ايجاد كند يا موجب هتك حيثيت سازمان يا اختلال در كار گردد، مانع جذب است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س22)باتوجه‌به فرمودة امام راحل كه ميزان در گزينش حال فعلي فرد است، آيا از نظر شرعي گناهان گذشته و سوابق سوء را مي‌توان مبناي ردّ متقاضيان استخدام قرار داد؟                                                                                                  ج) با احراز توبه و برگشت واقعي او، به‌گونه‌اي كه سوءِ شهرتي باقي نمانده باشد، درصورت احراز صلاحيت، جذب او اشكال ندارد.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328157"/>
            <a:ext cx="7920881" cy="55861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1/9-داشتن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صلاحیتهای گزینشی واولویت دادن ضوابط برروابط</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س23) فردي كه از نظر گزينشي صلاحيت ورود به سازمان را ندارد، اما مسئولي با استفاده از موقعيت خودش او را با اجبار وارد سازمان مي‌كند، حكمش چيست؟                                                                                                               ج)تخلف از ضوابط و مقررات قانوني گزينش و استخدام و اعمال نفوذ در آن جايز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س24)آيا مقدم‌كردن برخي متقاضيان استخدام براساس رابطه با مديران (پارتي‌بازي) شرعاً جايز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درصورتي‌كه برخلاف قانون و مقررات باشد و موجب ضايع‌شدن حق كسي گردد، حرام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9" y="305076"/>
            <a:ext cx="820891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س25)اولويت قائل‌شدن و ناديده‌گرفتن خصوصيات، شرايط و ضوابط از طريق افراد گزينشي و استخدامي كه امور در دست آن‌هاست و ضايع‌كردن حق افرادي كه صلاحيت لازم را دارند چه حكمي دارد؟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تضييع حقوق افراد داراي صلاحيت در موقع جذب و عمل نكردن به ضوابط و مقررات گزينشي، جايز نيست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س26)در جذب و استخدام و گزينش چنانچه چند نفر با هم ثبت نام كنند ولي يكي از آنها پارتي داشته و زودتر كار او انجام شود و بقيه جذب نشوند حكم آن چيست؟                                                                                                     ج)در صورتي كه بر خلاف قانون و مقررات باشدو موجب تضييع حق كسي گردد حرام است . اما اگر شايستگي انجام كار را كه براي آن استخدام شده است، داشته باشد حقوقي كه مي گيرد اشكال ندارد ولي چنانچه حقي از كسي ضايع شده كرده باشد فرد استخدام شده  بايد رضايت او را جلب كند.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996763"/>
            <a:ext cx="8568952" cy="23621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2)تحقیق ازداوطلب</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1/2-محدوده تحقیق ازداوطلبان</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س27)براي استخدام پاسداران ماموران تحقيق تا چه اندازه حق ورود به زندگي شخصي افراد را دارند؟                               ج)به مقداري كه در شرايط پذيرش دخالت دارد اشكال ندارد ولي تحقيق در مسائل اخلاقي جايز نيست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039631"/>
            <a:ext cx="8496944"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س28)به منظور گزينش افراد، تجسس درباره اشخاص غير مفسد و گروهكهاي ضد انقلاب چه حكمي دارد؟ آيا سؤال كردن از افراد مزبور درباره انجام معاصي جايز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تجسس از احوال اشخاص در غير مفسدين و گروههاي خرابكار مطلقاً ممنوع است و سؤال از افراد به اينكه چند معصيت نمودي، چنانچه بنا به بعضي گزارشات اين نحوه سؤالات مي شود، مخالف اسلام و تجسس كننده معصيت كار است. بايد در گزينش افراد اين نحوه امور خلاف اخلاق اسلامي و خلاف شرع مطهّر ممنوع شود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966808"/>
            <a:ext cx="8496944" cy="26237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س29)سوال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 كتاب‌ها و آلبوم‌هاي سوژه (داوطلب) بدون اجازه وي چه حکمی دارد؟                                                    </a:t>
            </a:r>
            <a:endPar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به مقداري كه در شرايط پذيرش دخالت دارد، اشكال ندارد و آنچه مربوط به روابط شخصي و اسرار خانوادگي است جايز نيست.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4561365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88640"/>
            <a:ext cx="8580275" cy="64286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س30) رابط تاچه محدوده ای می تواند  مبادرت به کسب اطلاعات نسبت به داوطلبان بنماید؟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رابط فقط مي‌تواند به جمع‌آوري اطلاعات آشكار فرد مورد نظر اقدام نمايد. تحقيق و جست‌وجو در امور پنهان مربوط به فرد مورد نظر براي رابط يا عضوياب شرعاً جايز نيست. درصورت تمايل فرد به استخدام، تحقيق قانوني از امور مرتبط با عضويت توسط محقق رسمي جايز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س31)آيا محقق و مصاحبه‌كننده از نظر شرعي حق ورود به جزئيات زندگي داوطلب و خانوادة او را دارد؟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تحقيق دربارة افراد در چهارچوب مقررات و با رعايت مسائل شرعي، براي مأموران رسمي اشكال ندارد، ولي تجسس در امور غيرمرتبط با جذب با سليقة شخصي براي هيچ فردي حتي مأموران رسمي نيز جايز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48881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5" y="343689"/>
            <a:ext cx="7632849"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س32) آيا مسولين جذب و گزينش شرعاً مجاز به رصد توانايي‌هاي افرادي كه تمايل به استخدام در سپاه ندارند، هستند؟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درصورت احراز عدم تمايل افراد به استخدام، هرگونه تحقيق چه توسط محقق رسمي و چه توسط رابط جايز نيست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س33)جست‌وجو و پيگيري امور جهت كشف اسرار و گناهان شخصي داوطلبان چه حکمی دارد؟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جايز نيست، بله ثبت اظهارات و اعترافات مرتبط و مؤثر در جذب اشكال ندارد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908720"/>
            <a:ext cx="79208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س34</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پيگيري  اموری  که ممكن است پیگیریش باعث از هم پاشيدگي خانواده‌ها  وعدم پيگيري آنها، موجب شود فرد فاقدِ صلاحيت وارد سپاه شود،چه حکمی دارد                                                                                                          ج)جايز نيست و بر فرض عدم پيگيري اگرصلاحيت فرد محرز نشود، نبايد گزينش 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23341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89" y="262319"/>
            <a:ext cx="7871535"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س35)بطورکلی تحقیق درچه اموری جایزنیست؟آیادر زمينه احكام، اصول عقايد، اخلاق، مسايل سياسي، مسايل شخصي و خانوادگي مانند تفريحات و برخوردهاي خانوادگي، در مورد شخصيت ها و فتاواي مراجع می توان تحقیق نمود؟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تحقيق در اموري كه دخالت در شرايط پذيرش ندارد جايز نيست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س36)تحقیق وسؤال درمورد تاريخچه زندگي،هويت،تحصيلات،سربازي، تابعيت، مشاغل، دوستان، وابستگي گروهي وابستگان به ضد انقلاب و سابقه درگيري خود و خانواده چه حكمي دارد؟                                                                                           ج:برای پذیرش ویاواگذاری مسئولیتها، به مقداري كه در مسئوليت فرد دخالت داشته باشد، اشكال ندارد بلكه لازم است ولي افشاء جايز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634481"/>
            <a:ext cx="8712968" cy="53091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fa-IR" dirty="0"/>
              <a:t> </a:t>
            </a:r>
            <a:endParaRPr lang="en-US" dirty="0"/>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س37)چهارچوب سوالات موقع گزینش کدام است؟                                                                                              ج) چهارچوب سؤالات بايد براساس قوانين و مقررات و اصول ديني و اخلاقي اسلام و انقلاب اسلامي و مرتبط با عضويت باشد.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س38)اگر در سير تحقيق تا يك مرحله‌اي عدم صلاحيت اولية داوطلب استخدام احراز شد، آيا ادامة تحقيق براي رسيدن به نتيجة واقعي درصورتي‌كه آبروي فرد در خطر قرار بگيرد، جايز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درصورتي‌كه در سير تحقيقات براساس مقررات عدم صلاحيت فرد براي مسئول مربوط احراز گردد، ادامة تحقيق جايز نيست.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4" end="4"/>
                                            </p:txEl>
                                          </p:spTgt>
                                        </p:tgtEl>
                                        <p:attrNameLst>
                                          <p:attrName>style.visibility</p:attrName>
                                        </p:attrNameLst>
                                      </p:cBhvr>
                                      <p:to>
                                        <p:strVal val="visible"/>
                                      </p:to>
                                    </p:set>
                                    <p:animEffect transition="in" filter="wheel(1)">
                                      <p:cBhvr>
                                        <p:cTn id="22"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363708"/>
            <a:ext cx="8586954"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2/2-تحقیق درمسائل اعتقادی                                                                                                                            س39) باتوجه‌به اصل تفتيش عقايد، از لحاظ فقهي تا چه ميزان مي‌توان در عقايد افراد مورد تحقيق و ارزيابي، كنكاش نمود؟ ج) تحقيق دربارة افراد جهت تحصيل اطمينان به صلاحيت شخص تا جايي كه جنبة تجسس در احوال شخصي افراد پيدا نكند، اشكال ندارد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17675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55713"/>
            <a:ext cx="8586954"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س40)آيا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در مصاحبه، سؤال از عقايد و مرجع تقليد داوطلب و شركت در نماز جمعه و جماعت و غيره، شرعاً جايز است؟      </a:t>
            </a:r>
            <a:endPar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تفحص قانوني براي تعيين صلاحيت در چهارچوب ضوابط اشكال ندارد. ولي جست‌وجو در امور غير مرتبط با جذب جايز نيست</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س41)تحقيق در مورد اسلام، شيعه بودن و ايمان داشتن داوطلب چه حكمي دارد؟                                                     </a:t>
            </a:r>
            <a:endPar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تحقيق در هر چيزي كه دخالت در شرايط پذيرش دارد اشكال ندارد.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0128" y="708337"/>
            <a:ext cx="8442352" cy="50210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3/2-تحقیق ازمسائل اخلاقی داوطلب                                                                                                                س42) درامرگزینش وروددرمسائل اخلاقی داوطلب چه حکمی دارد؟                                                                      ج) ورود به مسائل اخلاقي غير علني ،اسرار شخصي افراد محسوب مي شود و جايز نيست ، مگر در مواردي كه منجر به مشكلات امنيّتي شود و يا به حيثيت سازمان و صلاحيّت فرد لطمه وارد كرده و در انجام وظيفه تأثيرگذار باشد، در اين صورت ورود در حدّ ضرورت با رعايت موازين شرعي اشكال ندارد.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البتّه افراد مامور در اين امور بايد نسبت به مسائل و موازين شرعي توجيه بوده و اهل تقوي و رعايت باشند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6023234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0128" y="125711"/>
            <a:ext cx="844235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3/2-تحقیق ازمسائل اخلاقی داوطلب                                                                                                                س42) درامرگزینش وروددرمسائل اخلاقی داوطلب چه حکمی دارد؟                                                                      ج) ورود به مسائل اخلاقي غير علني ،اسرار شخصي افراد محسوب مي شود و جايز نيست ، مگر در مواردي كه منجر به مشكلات امنيّتي شود و يا به حيثيت سازمان و صلاحيّت فرد لطمه وارد كرده و در انجام وظيفه تأثيرگذار باشد، در اين صورت ورود در حدّ ضرورت با رعايت موازين شرعي اشكال ندارد.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البتّه افراد مامور در اين امور بايد نسبت به مسائل و موازين شرعي توجيه بوده و اهل تقوي و رعايت باشند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س43)اگر در تحقيق، قرائن دال بر فساد اخلاقي متقاضي دريافت شود (در گذشته يا حال) آيا مصاحبه گر مي تواند اين قرائن را بشكافد تا با قاطعيت نظر بدهد؟                                                                                                                        ج) تحقیق و پيگيري مسائل اخلاقي جايز نيست و در ساير مسائل تا حدي كه شرايط پذيرش احراز شود،پیگیری جایزاست.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31024" y="94057"/>
            <a:ext cx="8784976" cy="62093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4/2-تحقیق درمسائل خانوادگی</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س44)آيا تجسس در زندگي داوطلبان استخدام جايز است؟                                                                                       ج:تجسس در زندگي آنان جايز نيست، مگر در مواردي كه مرتبط با جذب افراد و در چهارچوب ضوابط و مقررات مربوط باشد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9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س45)در گزينش افراد آيا مصاحبه گر مجاز است راجع به چند همسري و يا بيماري همسر و فرزندان فرد سئوال و تحقيق كند؟                                                                                                                                                 ج)ملاک در اينگونه امور، ضوابط و مقررات گزينش و استخدام مي باشد، و سئوال خارج از موارد تعيين شده توسط گزينش مجاز نيست</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12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س46)در اختلافات خانوادگي تا چه حد مصاحبه گر اجازه پيگيري دارد؟                                                                     ج) هر چه در شرايط پذيرش دخالت داشته باشد بايد از آن تحقيق شود</a:t>
            </a:r>
            <a:r>
              <a:rPr lang="fa-IR" dirty="0"/>
              <a:t>.</a:t>
            </a:r>
            <a:endParaRPr lang="en-US" dirty="0"/>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5" end="5"/>
                                            </p:txEl>
                                          </p:spTgt>
                                        </p:tgtEl>
                                        <p:attrNameLst>
                                          <p:attrName>style.visibility</p:attrName>
                                        </p:attrNameLst>
                                      </p:cBhvr>
                                      <p:to>
                                        <p:strVal val="visible"/>
                                      </p:to>
                                    </p:set>
                                    <p:animEffect transition="in" filter="wheel(1)">
                                      <p:cBhvr>
                                        <p:cTn id="2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495300"/>
            <a:ext cx="8515672" cy="6140142"/>
          </a:xfrm>
          <a:prstGeom prst="rect">
            <a:avLst/>
          </a:prstGeom>
        </p:spPr>
        <p:txBody>
          <a:bodyPr wrap="square">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5/2-تحقیق ازپوشش همسروبستگان                                                                                                                             س47)در صورت ابهام در نوع پوشش همسر داوطلب در مكانهاي مختلف نظير (جشنهاي مختلط) و محل كار و دانشگاه و محل سكونت تكليف چيست؟                                                                                                                    ج)چون موضوع حجاب و پوشش همسر داوطلب يك امر ظاهري و علني است، لذا تحقيق و پرس و جو اشكال ندارد</a:t>
            </a: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س48)نوع و ميزان پوشش اعضاي فاميل درجه يك داوطلب تا چه حد قابل پيگيري است؟                                              </a:t>
            </a:r>
            <a:endPar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ج)رعايت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پوشش اسلامي و حجاب برتر از سوي بستگان درجه اوّل شخص داوطلب الزامي است و چون پوشش و حجاب يك امر ظاهري است و مستلزم تجسّس نيست، لذا تحقيق و پرس و جو پيرامون آن اشكال ندارد.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4478149"/>
          </a:xfrm>
          <a:prstGeom prst="rect">
            <a:avLst/>
          </a:prstGeom>
        </p:spPr>
        <p:txBody>
          <a:bodyPr wrap="square">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6/2-تحقیق ازامورمنزل داوطلب                                                                                                                     س49)تحقيق و تجسس در امور منزل و محل كار متقاضي جايز است يا خير؟                                                                       ج) به مقداري كه در شرايط پذيرش دخالت دارد و مستلزم هتك ديگران نيست اشكال ندارد.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س50)آيا ورود به منزل داوطلبان استخدامي و بررسي كتاب‌ها يا سوابق شخصي ايشان و احياناً يافتن آنتن‌هاي ماهواره‌اي در منزلِ آنان از نظر شرعي جايز است؟                                                                                                               ج) ورود به منازل داوطلبان جايز نيست، مگر با اذنِ داوطلب يا حكم قاضي شرع، درهرصورت بايد با رعايت ضوابط شرعي و اخلاقي باشد.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جذب </a:t>
            </a: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و</a:t>
            </a: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گزینش</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41630" y="1538582"/>
            <a:ext cx="7556500"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3)امورمربوط به مامورگزینش</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1/3-ضبط صداتوسط مامورگزینش</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س51)حکم ضبط  صدای داوطلب بدون اجازه اوچه حکمی دارد؟                                                                             ج) در تحقيقات قانوني هرآنچه در چهارچوب مقررات، ضبط و نگهداري آن مجاز باشد ، اشكال ندارد، و تحقيق و تفحص از احوال شخصية فرد بدون مجوز قانوني حرام است.</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809131"/>
            <a:ext cx="8712968"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2/3-اعمال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نظر شخصی محقق                                                                                                                                                          س52)اگر فردي داراي شرايط و صلاحيت‌هاي عمومي جذب باشد، ولي از نظرمحقق،واجد شرایط لازم جهت جذب وگزینش نباشد،تکلیف چیست؟                                                                                                                                         ج)ملاك در تشخيص صلاحيت جذب، نظر شخصي محقق نيست، بلكه ملاك احراز صلاحيت عرفي داوطلب در چهارچوب مقررات است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س53)آيا گزينشگران مجاز به دخالت نظريات شخصي خود در پروندة منتخبان هستند؟                                                ج) دخالت نظريات شخصي در پرونده برخلاف قانون و مقررات جايز نيست</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س54)حکم اغماض و سهل‌انگاري گزينشگر و معرف در امر گزينش از نظر شرعي چیست؟                                                 ج) اغماض و سهل‌انگاري با ناديده‌گرفتن مقررات و عمل برخلاف قانون جايز نيست.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5050238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571530"/>
            <a:ext cx="8573613"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3/3-کمک به داوطلب                                                                                                                                                                           س55)در صورت پايين بودن شناخت اعتقادي داوطلبِ استخدام، آيا كمك به او از نظر شرعي جايز است؟                                    </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راهنمايي وي و معرفي كتاب‌ها به او براي جبران ضعف اعتقادي وي به منظورکسب صلاحيت جذب ، اشكال ندارد</a:t>
            </a:r>
            <a:r>
              <a:rPr lang="fa-IR" dirty="0"/>
              <a:t>.</a:t>
            </a:r>
            <a:endParaRPr lang="en-US" dirty="0"/>
          </a:p>
        </p:txBody>
      </p:sp>
    </p:spTree>
    <p:extLst>
      <p:ext uri="{BB962C8B-B14F-4D97-AF65-F5344CB8AC3E}">
        <p14:creationId xmlns:p14="http://schemas.microsoft.com/office/powerpoint/2010/main" val="19691120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165491"/>
            <a:ext cx="8136904"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4/3-نحوه برخوردمصاحبه گر                                                                                                                       س56)در مصاحبه اصل بر فساد فرد داوطلب است يا اصلاح او؟                                                                                  ج) اصل هيچ كدام نيست بلكه بايد تا حصول اطمينان تحقيق شود</a:t>
            </a: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س57)براي ارزيابي فرد ارائه تحليل غلط مسايل سياسي و اعتقادي چه حكمي دارد؟                                                       </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اگر مستلزم گمراهي او نباشد به عنوان استفهام اشكال ندارد.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99735458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3" end="3"/>
                                            </p:txEl>
                                          </p:spTgt>
                                        </p:tgtEl>
                                        <p:attrNameLst>
                                          <p:attrName>style.visibility</p:attrName>
                                        </p:attrNameLst>
                                      </p:cBhvr>
                                      <p:to>
                                        <p:strVal val="visible"/>
                                      </p:to>
                                    </p:set>
                                    <p:animEffect transition="in" filter="wheel(1)">
                                      <p:cBhvr>
                                        <p:cTn id="17"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981458"/>
            <a:ext cx="8568951"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س58)آيا سؤال از داوطلبِ استخدام دربارة خطا يا گناهش اشكال شرعي دارد؟                                                                  </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ج)سؤال از داوطلب دربارة كميت و كيفيت گناهش جايز نيست و تجسس‌كننده معصيت كار است. </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س59)آيا مصاحبه‌گر در حين مصاحبه با داوطلب مي‌تواند صداي خود را بالا ببرد؟                                                       </a:t>
            </a:r>
            <a:endParaRPr lang="en-US"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 برخورد تند و استفاده از روش‌هاي غيرديني جايز نيست.</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3376489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8" y="332656"/>
            <a:ext cx="7416825" cy="61401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5/3-استفاده مصاحبه گرازروشهای خاص مصاحبه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س60)حکم شيوه زير پا كشي و بازجويي كه منجر به اعتراف گناه باشد  ،چه حکمی دارد؟                                           </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سؤال از مواردي كه در شرايط پذيرش دخالت ندارد، جايز 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س61)روانكاوي فرد براي كشف روحيات او چه حکمی دارد؟                                                                              ج) آزمايش او جهت احراز شرايط پذيرش با رعايت موازين شرعيه و حفظ حرمت و حيثيت او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س62)آيا يادآوري گناه داوطلب به او در مصاحبة استخدامي براي رسيدن به نتيجة دلخواه، شرعاً جايز است؟                          </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جايز نيست مگر دربارة امور مرتبط و مؤثر در جذب، بر فرض آنكه ضرورت اقتضا كند؛ در اين صورت نيز بايد به قدر ضرورت اكتفا شود.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0195444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976814"/>
            <a:ext cx="8352928"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س63)آيا يك‌دستي‌زدن به داوطلب استخدامي جايز است؟ مثلاً به او گفته شود شما را قبلاً ديده‌اند كه چادري نبوديد يا گزارش رسيده است قبلاً آرايش مي‌كرديد و غيره؟                                                                                          </a:t>
            </a:r>
            <a:endPar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سؤالات در مصاحبه و تحقيق بايد در چهارچوب احكام شرع مقدس اسلام باشد و بايد از دروغ و نسبت‌هاي غيرواقعي پرهيز شود. اگر در اظهارات داوطلب تناقضات يا اشاراتي به موضوعي باشد كه مرتبط با جذب بوده، براي سازمان مهم است، سؤال و جست‌وجو در همين مورد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4594820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3568" y="620688"/>
            <a:ext cx="7722859" cy="4562788"/>
          </a:xfrm>
          <a:prstGeom prst="rect">
            <a:avLst/>
          </a:prstGeom>
        </p:spPr>
        <p:txBody>
          <a:bodyPr wrap="square">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4)جذب بسیجیان</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4/1-فرقه ها</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س64) عضويت افراد اهل حق و فرقه هاي دراويش در پايگاه هاي مقاومت بسيج سپاه چه حكمي دارد؟                                ج)با توجه به اينكه در بعضي از نقاط كشور اين فرق زندگي مي كنند و بسيج هم مربوط به كل آحاد ملت انقلابي است ، عضويت آنان در بسيج طبق مقرّرات سپاه بلامانع مي باشد.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18255033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692696"/>
            <a:ext cx="7722859" cy="3916457"/>
          </a:xfrm>
          <a:prstGeom prst="rect">
            <a:avLst/>
          </a:prstGeom>
        </p:spPr>
        <p:txBody>
          <a:bodyPr wrap="square">
            <a:spAutoFit/>
          </a:bodyPr>
          <a:lstStyle/>
          <a:p>
            <a:pPr algn="ctr" rtl="1">
              <a:lnSpc>
                <a:spcPct val="15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4/2-عضویت مقلدین مراجع غیر همسو بانظام                                                                                                      س65)حکم حضور مقلدين مراجع غير همسو با نظام و غير معتقد به ولايت فقيه و داراي نقطه نظرات معارض با نظر ولي فقيه چیست؟                                                                                                                                                 ج)چنانچه به مصلحت سپاه و نيروهاي مسلح و حتي خود افراد نباشد،اقدام نشود.</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3850252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788744"/>
            <a:ext cx="8397933"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4/3-بسیجیان باظواهرخاص                                                                                                                                  س66) ملاك در نوع پوشش در بسيج و سازمانهاي وابسته براي برادران و خواهران  چیست؟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ج)ملاک ضوابط و مقررات مربوطه است، ولي قبل از عضويت بايد سعي شود كه ضمن اجراي ضوابط و مقررات، برخوردها موجب جذب افراد به بسيج شود و از برخوردهايي كه موجب دفع افراد مي‌شود پرهيز گردد.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5946258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140968"/>
            <a:ext cx="8496944" cy="1143000"/>
          </a:xfrm>
        </p:spPr>
        <p:txBody>
          <a:bodyPr>
            <a:noAutofit/>
          </a:bodyPr>
          <a:lstStyle/>
          <a:p>
            <a:pPr>
              <a:lnSpc>
                <a:spcPct val="150000"/>
              </a:lnSpc>
            </a:pP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1)معیارهای گزینش</a:t>
            </a:r>
            <a:r>
              <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r>
            <a:br>
              <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b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1/1- رعایت شئونات</a:t>
            </a:r>
            <a:r>
              <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r>
            <a:br>
              <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br>
            <a:r>
              <a:rPr lang="fa-IR"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1)پوشش </a:t>
            </a:r>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t/>
            </a:r>
            <a:b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Nazanin" pitchFamily="2" charset="-78"/>
              </a:rPr>
            </a:b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س1)آيا رعايت نکردن حدود شرعي در مراجعة اوليه توسط داوطلبان ،مانند بی توجهی به حجاب توسط خواهران و تيغ‌زدن محاسن ،پوشش نامناسب، و استفاده از گردنبند طلا توسط آقایان  موجب منع استخدام آنان مي‌شود؟                                                                                                                    ج) چنانچه آگاهانه حدود شرعي را در آداب ظاهري اسلام رعايت نمي‌نمايند، تا صلاحيت آن‌ها احراز نشده، جذب آن‌ها به مصلحت سازمان نيست.</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آسیبها ومنکرات </a:t>
            </a: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جذب </a:t>
            </a: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و</a:t>
            </a: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گزینش</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3027483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365104"/>
            <a:ext cx="8496944" cy="1143000"/>
          </a:xfrm>
        </p:spPr>
        <p:txBody>
          <a:bodyPr>
            <a:noAutofit/>
          </a:bodyPr>
          <a:lstStyle/>
          <a:p>
            <a:pPr>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 رعايت نکردن آگاهانه حدود شرعي توسط داوطلبان ،مانند بی توجهی به حجاب توسط خواهران و استفاده از گردنبند طلا توسط آقایان </a:t>
            </a: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 هرنوع آراستگی ظاهری که حاكي از عدم صلاحيت اخلاقي فرد باشد .</a:t>
            </a:r>
            <a:b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3) فريب‌كاري و كتمان واقعيت داوطلبان استخدام هنگام گزينش ویا تقلّب آنان در آزمون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استخدامي</a:t>
            </a:r>
            <a:b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4)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صلاحيت نداشتن خانواده داوطلب از جهات سياسي يا اخلاقي به گونه ای كه روي داوطلب تأثيرگذاشته  باشد وخانواده ازسوءِ شهرت برخوردارباشند.</a:t>
            </a:r>
            <a:b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5-مقید به واجبات دینی نبودن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داوطلب</a:t>
            </a:r>
            <a:b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6) استفادة داوطلبان از ماهواره که فراهم کننده زمينة دريافت برنامه‌هاي حرام می باشدو منع قانوني دارد و نيز موجب سوءِ شهرت دارندگان آن خواهد بود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b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7)استفاده ازشبکه های اجتماعی باوجود مفسده و خوف وقوع در حرام که حاکی ازبی مبالاتی داوطلبان دارد.</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r>
            <a:br>
              <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br>
            <a:r>
              <a:rPr lang="fa-IR"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1199168"/>
      </p:ext>
    </p:extLst>
  </p:cSld>
  <p:clrMapOvr>
    <a:masterClrMapping/>
  </p:clrMapOvr>
  <p:transition>
    <p:newsfla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692696"/>
            <a:ext cx="8402593" cy="79406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8)تخلفات متعددگذشته همراه با نداشتن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وضعيت تثبيت‌شدة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سالم  فعلی</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9)ازدست دادن صلاحیتهای لازم بعدازجذب وگزینش مانندداوطلبانی که درهنگام جذب مجردومقید به رعایت حجاب ازطرف همسرآینده بوده وبعدازازدواج تعهد وتقید عملی به آن نداشته باشند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10-فقدان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سلامت جسمی وروانی داوطلب </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بنابراین داوطلبی که گرفتار وسواسي است و وقت زیادی رامصروف اقداماتی مانند نظافت و وضو گرفتن در وقت اداري مي نماید،شرايط لازم جهت استخدام و تبديل عضويت را ندارد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11-داشتن سوءسابقه وسوءِ شهرتي كه در جذب، اشتغال و به‌كارگيري آيندة فرد محدويتي ايجاد كند يا موجب هتك حيثيت سازمان يا اختلال در كار گردد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12)تضييع حقوق افراد داراي صلاحيت  به خاطر جذب وگزینش کسانی که ازصلاحیت لازم برخوردارنبوده اند که دراین صورت هم گزینش بر خلاف قانون و مقررات است و هم موجب تضييع حقوق واجدین شرایط است.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000" dirty="0"/>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7695406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908720"/>
            <a:ext cx="8064896"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13)تحقیق ازداوطلبان در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مسائل اخلاقي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وکلا تحقيق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 جست‌وجو در امور پنهان مربوط به داوطلب .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14)سؤال از افراد نسبت به معاصی گذشته داوطلب</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15)سوال از كتاب‌ها و آلبوم‌هاي سوژه (داوطلب)  دراموری که مربوط به روابط شخصي و اسرار خانوادگي است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16)تجسس در امور غيرمرتبط با جذب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به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سليقة شخصي توسط مأموران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رسمي</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17)تحقیق ورصد توانايي‌هاي افرادي كه تمايل به استخدام در سپاه ندارند، توسط محقق رسمي ویا رابط.</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18)جست‌وجو و پيگيري امور جهت كشف اسرار و گناهان شخصي داوطلبان. </a:t>
            </a: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19) پيگيري  اموری  که ممكن است پیگیریش باعث از هم پاشيدگي خانواده‌ها  شودودراین صورت باتوجه به عدم احرازصلاحیت،گزینش صورت نگیرد.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0118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692696"/>
            <a:ext cx="7871535"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20) تحقيق در اموري كه دخالت در شرايط پذيرش ندارد جايز نيست.</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21)افشاگری درامورمربوط به داوطلب درمواردی مانند:تاريخچه زندگي،هويت،تحصيلات،سربازي، تابعيت، مشاغل، دوستان، وابستگي گروهي وابستگی به ضد انقلاب و سابقه درگيريهابا خانواده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ومانندآن</a:t>
            </a:r>
          </a:p>
          <a:p>
            <a:pPr algn="ctr" rtl="1">
              <a:lnSpc>
                <a:spcPct val="150000"/>
              </a:lnSpc>
            </a:pP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22)ادامه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تحقیق درموردداوطلب  درصورتي‌كه در سير تحقيقات براساس مقررات عدم صلاحيت فرد براي مسئول مربوط احراز گردد</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23-تحقیق درمسائل اعتقادی ،چنانچه  جنبة تجسس در احوال شخصي افراد پيدا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کند</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24) دخالت نظريات شخصي در پرونده برخلاف قانون و مقررات  </a:t>
            </a: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25) اغماض و سهل‌انگاري با ناديده‌گرفتن مقررات و عمل برخلاف قانون</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a:t>
            </a:r>
            <a:r>
              <a:rPr lang="fa-I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                  </a:t>
            </a:r>
            <a:r>
              <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26)استفاده </a:t>
            </a: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ازشيوه زير پا كشي و بازجويي كه منجر به اعتراف گناه داوطلب شود.</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27) يادآوري گناه داوطلب به او در مصاحبة استخدامي براي رسيدن به نتيجة دلخواه،مگر دربارة امور مرتبط و مؤثر در جذب.</a:t>
            </a: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fa-IR" sz="20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endParaRPr lang="en-US" sz="20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5602225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3" end="3"/>
                                            </p:txEl>
                                          </p:spTgt>
                                        </p:tgtEl>
                                        <p:attrNameLst>
                                          <p:attrName>style.visibility</p:attrName>
                                        </p:attrNameLst>
                                      </p:cBhvr>
                                      <p:to>
                                        <p:strVal val="visible"/>
                                      </p:to>
                                    </p:set>
                                    <p:animEffect transition="in" filter="wheel(1)">
                                      <p:cBhvr>
                                        <p:cTn id="27" dur="2000"/>
                                        <p:tgtEl>
                                          <p:spTgt spid="225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2529">
                                            <p:txEl>
                                              <p:pRg st="5" end="5"/>
                                            </p:txEl>
                                          </p:spTgt>
                                        </p:tgtEl>
                                        <p:attrNameLst>
                                          <p:attrName>style.visibility</p:attrName>
                                        </p:attrNameLst>
                                      </p:cBhvr>
                                      <p:to>
                                        <p:strVal val="visible"/>
                                      </p:to>
                                    </p:set>
                                    <p:animEffect transition="in" filter="wheel(1)">
                                      <p:cBhvr>
                                        <p:cTn id="32" dur="2000"/>
                                        <p:tgtEl>
                                          <p:spTgt spid="225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529">
                                            <p:txEl>
                                              <p:pRg st="6" end="6"/>
                                            </p:txEl>
                                          </p:spTgt>
                                        </p:tgtEl>
                                        <p:attrNameLst>
                                          <p:attrName>style.visibility</p:attrName>
                                        </p:attrNameLst>
                                      </p:cBhvr>
                                      <p:to>
                                        <p:strVal val="visible"/>
                                      </p:to>
                                    </p:set>
                                    <p:animEffect transition="in" filter="wheel(1)">
                                      <p:cBhvr>
                                        <p:cTn id="37" dur="2000"/>
                                        <p:tgtEl>
                                          <p:spTgt spid="225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22529">
                                            <p:txEl>
                                              <p:pRg st="4" end="4"/>
                                            </p:txEl>
                                          </p:spTgt>
                                        </p:tgtEl>
                                        <p:attrNameLst>
                                          <p:attrName>style.visibility</p:attrName>
                                        </p:attrNameLst>
                                      </p:cBhvr>
                                      <p:to>
                                        <p:strVal val="visible"/>
                                      </p:to>
                                    </p:set>
                                    <p:animEffect transition="in" filter="wheel(1)">
                                      <p:cBhvr>
                                        <p:cTn id="42"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5632311"/>
          </a:xfrm>
          <a:prstGeom prst="rect">
            <a:avLst/>
          </a:prstGeom>
        </p:spPr>
        <p:txBody>
          <a:bodyPr wrap="square">
            <a:spAutoFit/>
          </a:bodyPr>
          <a:lstStyle/>
          <a:p>
            <a:pPr algn="r"/>
            <a:r>
              <a:rPr lang="en-US"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7200" dirty="0" smtClean="0">
                <a:latin typeface="IranNastaliq" pitchFamily="18" charset="0"/>
                <a:cs typeface="B Nazanin" pitchFamily="2" charset="-78"/>
              </a:rPr>
              <a:t> </a:t>
            </a:r>
          </a:p>
          <a:p>
            <a:pPr algn="r">
              <a:lnSpc>
                <a:spcPct val="150000"/>
              </a:lnSpc>
            </a:pPr>
            <a:r>
              <a:rPr lang="fa-IR" sz="7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a:t>
            </a:r>
          </a:p>
          <a:p>
            <a:pPr algn="ctr">
              <a:lnSpc>
                <a:spcPct val="150000"/>
              </a:lnSpc>
            </a:pPr>
            <a:r>
              <a:rPr lang="fa-IR" sz="7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ارواحنا له الفداء </a:t>
            </a:r>
          </a:p>
          <a:p>
            <a:r>
              <a:rPr lang="fa-IR" sz="7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7200" dirty="0" smtClean="0">
                <a:latin typeface="IranNastaliq" pitchFamily="18" charset="0"/>
                <a:cs typeface="B Nazanin" pitchFamily="2" charset="-78"/>
              </a:rPr>
              <a:t> </a:t>
            </a:r>
            <a:endParaRPr lang="fa-IR" sz="7200" dirty="0">
              <a:cs typeface="B Nazanin" pitchFamily="2" charset="-78"/>
            </a:endParaRPr>
          </a:p>
        </p:txBody>
      </p:sp>
    </p:spTree>
    <p:extLst>
      <p:ext uri="{BB962C8B-B14F-4D97-AF65-F5344CB8AC3E}">
        <p14:creationId xmlns:p14="http://schemas.microsoft.com/office/powerpoint/2010/main" val="3694745368"/>
      </p:ext>
    </p:extLst>
  </p:cSld>
  <p:clrMapOvr>
    <a:masterClrMapping/>
  </p:clrMapOvr>
  <p:transition>
    <p:diamon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188856"/>
            <a:ext cx="8685965"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تهیه وتنظیم:</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محمدحسین منتظری</a:t>
            </a:r>
          </a:p>
          <a:p>
            <a:pPr algn="ctr" rtl="1">
              <a:lnSpc>
                <a:spcPct val="200000"/>
              </a:lnSpc>
            </a:pPr>
            <a:r>
              <a:rPr lang="fa-IR"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آبان ماه 1399</a:t>
            </a:r>
            <a:endParaRPr lang="en-US" sz="2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142965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س2) استفاده خواهران داوطلب از لباس‌هاي تنگ و چسبان با رنگ‌هاي نامناسب و زننده ویا جوراب نازك و كفش‌هاي جذاب ومانند آن  درامر جذب  چه حکمی دارد؟                                                                                          ج) چنانچه حدود شرعي آگاهانه رعایت نشده باشد ، تا صلاحيت افراد،احراز نشود جذب آن‌ها به مصلحت سازمان نيست.</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س3)آيا فردی که هنگام جذب وگزینش  ملتزم به اطاعت از مقررات ديني نظام شده وبعداز جذب  اعلام می داردکه اعتقادي به چادر ندارد، شرعاً مي‌توان  اورامجبور به استفاده از چادر نمود؟                                                          </a:t>
            </a:r>
            <a:endPar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اصل حجاب ضروري دين محسوب مي‌گردد و بي‌اعتنايي به اصل حجاب و عدم رعايت آن معصيت و گناه است،  ودرفرض سوال، الزام او به انجام آن بعد از جذب اشكال شرعي ندارد.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73100"/>
            <a:ext cx="8412802" cy="4800600"/>
          </a:xfrm>
        </p:spPr>
        <p:txBody>
          <a:bodyPr>
            <a:noAutofit/>
          </a:bodyPr>
          <a:lstStyle/>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س4)مقدارپوشش  لازم درامر حجاب و پوشش شرعي براي بانوان شاغل دربسیج وسپاه  چه مقداراست؟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ج)اولا بانوان درموضوع پوشش موظف به رعایت مواردذیل هستند: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1ـ پوشش آزاد، بطوري كه برآمدگي هاي بدن معلوم نباشد .</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 بيش از صورت و دستها تا مچ، در برابر نامحرم ظاهر نباشد.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 هيچگونه زينت يا آرايش نيز در برابر نامحرم ظاهر نباشد.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fa-IR"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ثانیا:خواهران شاغل در سپاه و بسيج و خانواده پاسداران، اضافه بر لزوم رعايت حجاب شرعي در كليه مراكز و اماكن سپاه و بسيج موظف به رعایت حجاب برتر(چادر) هستند.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475655" y="1811824"/>
            <a:ext cx="6840761"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س5)فردی که درگذشته ظواهر و پوشش غيرشرعي داشته و تظاهر به فسق می نموده، اما مدتي است رعايت مي‌كند، حکم استخدامش چه مي‌شود؟                                                                                                                            ج) بايد در عمل احراز شود كه واقعاً توبه كرده و برگشته است كه دراين‌صورت جذب او اشكال ندارد.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784831"/>
            <a:ext cx="864096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2-آراستگی ظاهری</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س6) آيا تاتوي ابرو، ناخن‌هاي بلند و تزيين‌شده براي خانم‌ها از نظر شرعي مانع استخدام مي‌باشد؟                       </a:t>
            </a:r>
            <a:endParaRPr lang="en-US"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a:p>
            <a:pPr algn="ctr" rtl="1">
              <a:lnSpc>
                <a:spcPct val="150000"/>
              </a:lnSpc>
            </a:pPr>
            <a:r>
              <a:rPr lang="fa-IR" sz="24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 </a:t>
            </a:r>
            <a:r>
              <a:rPr lang="fa-IR"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rPr>
              <a:t>ج)آرايش تاتو في نفسه اشكال ندارد و اگر در نظر عرف زينت محسوب شود، بايد از نامحرم پوشانده شود، ولي صرف داشتن آرايش تاتو مانع از استخدام نمي شودمگرآن که حاكي از عدم صلاحيت اخلاقي وي باشد ولي درهرصورت مقررات مربوطه بايد رعايت شود.</a:t>
            </a:r>
            <a:endParaRPr lang="en-US" sz="24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6144</TotalTime>
  <Words>3948</Words>
  <Application>Microsoft Office PowerPoint</Application>
  <PresentationFormat>On-screen Show (4:3)</PresentationFormat>
  <Paragraphs>232</Paragraphs>
  <Slides>56</Slides>
  <Notes>56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Arial</vt:lpstr>
      <vt:lpstr>B Nazanin</vt:lpstr>
      <vt:lpstr>Calibri</vt:lpstr>
      <vt:lpstr>IranNastaliq</vt:lpstr>
      <vt:lpstr>Times New Roman</vt:lpstr>
      <vt:lpstr>Office Theme</vt:lpstr>
      <vt:lpstr>PowerPoint Presentation</vt:lpstr>
      <vt:lpstr>PowerPoint Presentation</vt:lpstr>
      <vt:lpstr>PowerPoint Presentation</vt:lpstr>
      <vt:lpstr>PowerPoint Presentation</vt:lpstr>
      <vt:lpstr>1)معیارهای گزینش 1/1- رعایت شئونات 1)پوشش  س1)آيا رعايت نکردن حدود شرعي در مراجعة اوليه توسط داوطلبان ،مانند بی توجهی به حجاب توسط خواهران و تيغ‌زدن محاسن ،پوشش نامناسب، و استفاده از گردنبند طلا توسط آقایان  موجب منع استخدام آنان مي‌شود؟                                                                                                                    ج) چنانچه آگاهانه حدود شرعي را در آداب ظاهري اسلام رعايت نمي‌نمايند، تا صلاحيت آن‌ها احراز نشده، جذب آن‌ها به مصلحت سازمان نيست.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رعايت نکردن آگاهانه حدود شرعي توسط داوطلبان ،مانند بی توجهی به حجاب توسط خواهران و استفاده از گردنبند طلا توسط آقایان  2- هرنوع آراستگی ظاهری که حاكي از عدم صلاحيت اخلاقي فرد باشد . 3) فريب‌كاري و كتمان واقعيت داوطلبان استخدام هنگام گزينش ویا تقلّب آنان در آزمون استخدامي 4) صلاحيت نداشتن خانواده داوطلب از جهات سياسي يا اخلاقي به گونه ای كه روي داوطلب تأثيرگذاشته  باشد وخانواده ازسوءِ شهرت برخوردارباشند. 5-مقید به واجبات دینی نبودن داوطلب 6) استفادة داوطلبان از ماهواره که فراهم کننده زمينة دريافت برنامه‌هاي حرام می باشدو منع قانوني دارد و نيز موجب سوءِ شهرت دارندگان آن خواهد بود. 7)استفاده ازشبکه های اجتماعی باوجود مفسده و خوف وقوع در حرام که حاکی ازبی مبالاتی داوطلبان دارد.          </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asus</cp:lastModifiedBy>
  <cp:revision>629</cp:revision>
  <dcterms:created xsi:type="dcterms:W3CDTF">2010-12-13T04:41:37Z</dcterms:created>
  <dcterms:modified xsi:type="dcterms:W3CDTF">2019-05-05T00:26:36Z</dcterms:modified>
</cp:coreProperties>
</file>